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BC746A-14B3-4C67-9225-881D395E933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636226-7353-4A6E-B022-0CBB884D06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5544616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По проекту «Новогоднее чудо»</a:t>
            </a:r>
          </a:p>
          <a:p>
            <a:pPr algn="ctr"/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5172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МБДОУ д/с №12</a:t>
            </a:r>
          </a:p>
          <a:p>
            <a:r>
              <a:rPr lang="ru-RU" dirty="0" smtClean="0"/>
              <a:t>Онищенко Н.Б.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581088" y="2276872"/>
            <a:ext cx="22322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5661" y="1010345"/>
            <a:ext cx="70294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Для поделки необходимы следующие материалы и инструменты:</a:t>
            </a:r>
          </a:p>
          <a:p>
            <a:pPr lvl="0"/>
            <a:r>
              <a:rPr lang="ru-RU" dirty="0"/>
              <a:t>    2 цветочных горшка</a:t>
            </a:r>
          </a:p>
          <a:p>
            <a:pPr lvl="0"/>
            <a:r>
              <a:rPr lang="ru-RU" dirty="0"/>
              <a:t>    фольга</a:t>
            </a:r>
          </a:p>
          <a:p>
            <a:pPr lvl="0"/>
            <a:r>
              <a:rPr lang="ru-RU" dirty="0"/>
              <a:t>    мишура, веревочки, стразы, </a:t>
            </a:r>
            <a:r>
              <a:rPr lang="ru-RU" dirty="0" err="1"/>
              <a:t>пайетки</a:t>
            </a:r>
            <a:endParaRPr lang="ru-RU" dirty="0"/>
          </a:p>
          <a:p>
            <a:pPr lvl="0"/>
            <a:r>
              <a:rPr lang="ru-RU" dirty="0"/>
              <a:t>    скотч</a:t>
            </a:r>
          </a:p>
          <a:p>
            <a:pPr lvl="0"/>
            <a:r>
              <a:rPr lang="ru-RU" dirty="0"/>
              <a:t>    горячий пистолет</a:t>
            </a:r>
          </a:p>
          <a:p>
            <a:pPr lvl="0"/>
            <a:r>
              <a:rPr lang="ru-RU" dirty="0"/>
              <a:t>    декоративная лента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Новогодний колокольчик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476750" cy="33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1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782704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Обвернуть </a:t>
            </a:r>
            <a:r>
              <a:rPr lang="ru-RU" dirty="0"/>
              <a:t>каждый цветочный горшок фольгой, лишние края завернуть внутрь горшка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176464" cy="330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8761"/>
            <a:ext cx="4104456" cy="305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385732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По нижнему краю каждого кашпо приклеить с помощью скотча мишуру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5789" y="520187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Соединить горшки с помощью веревочки или декоративной тесьмы. Сделать петлю для подвешивания.</a:t>
            </a:r>
          </a:p>
        </p:txBody>
      </p:sp>
    </p:spTree>
    <p:extLst>
      <p:ext uri="{BB962C8B-B14F-4D97-AF65-F5344CB8AC3E}">
        <p14:creationId xmlns:p14="http://schemas.microsoft.com/office/powerpoint/2010/main" val="26364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776"/>
            <a:ext cx="4476750" cy="336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6685" y="141277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Колокольчики украсить новогодним бантом, стразами, </a:t>
            </a:r>
            <a:r>
              <a:rPr lang="ru-RU" dirty="0" err="1"/>
              <a:t>пайетками</a:t>
            </a:r>
            <a:r>
              <a:rPr lang="ru-RU" dirty="0"/>
              <a:t> и др. В середину каждого колокольчика сделать «язычок»: веревочку с блестящим шариком из фольги.</a:t>
            </a:r>
          </a:p>
        </p:txBody>
      </p:sp>
    </p:spTree>
    <p:extLst>
      <p:ext uri="{BB962C8B-B14F-4D97-AF65-F5344CB8AC3E}">
        <p14:creationId xmlns:p14="http://schemas.microsoft.com/office/powerpoint/2010/main" val="7334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824536" cy="358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4847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Колокольчик готов!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86916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Вот такая замечательная поделка получилась</a:t>
            </a:r>
            <a:r>
              <a:rPr lang="ru-RU" b="1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2870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 наступающим, дорогие друзья!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49483" y="1988840"/>
            <a:ext cx="6138565" cy="4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126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наступающим, дорогие друзья!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Acer</dc:creator>
  <cp:lastModifiedBy>Acer</cp:lastModifiedBy>
  <cp:revision>3</cp:revision>
  <dcterms:created xsi:type="dcterms:W3CDTF">2013-11-25T12:41:06Z</dcterms:created>
  <dcterms:modified xsi:type="dcterms:W3CDTF">2013-11-25T13:01:22Z</dcterms:modified>
</cp:coreProperties>
</file>